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90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8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7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4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0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7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2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3ECD58-14C6-47C5-9AE4-991A10266D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7C9E0-E597-46C7-A483-CFAF819C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1" y="2300451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STRATEGY FOR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551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783464" y="1919435"/>
            <a:ext cx="10844944" cy="27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Some will fall in love with this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Some will be sent out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Some will be with you in a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jail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C4B5E4-F9DD-48FF-AF26-AFFBF7582424}"/>
              </a:ext>
            </a:extLst>
          </p:cNvPr>
          <p:cNvSpPr txBox="1"/>
          <p:nvPr/>
        </p:nvSpPr>
        <p:spPr>
          <a:xfrm>
            <a:off x="2613357" y="55646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Tips for Releasing: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02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798490" y="901521"/>
            <a:ext cx="1062507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“Equip the Saints for the work of ministry, for the building up of the body of Christ!</a:t>
            </a:r>
          </a:p>
          <a:p>
            <a:pPr>
              <a:lnSpc>
                <a:spcPct val="150000"/>
              </a:lnSpc>
            </a:pP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Ephesians 4:12 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3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1007754" y="1695151"/>
            <a:ext cx="10223842" cy="208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job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complete tasks…</a:t>
            </a:r>
            <a:b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job is to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7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2610037" y="159163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Discover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Recruiting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D7B86-0940-4D20-8B66-918B6C3F2247}"/>
              </a:ext>
            </a:extLst>
          </p:cNvPr>
          <p:cNvSpPr txBox="1"/>
          <p:nvPr/>
        </p:nvSpPr>
        <p:spPr>
          <a:xfrm>
            <a:off x="2641666" y="3193270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now the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recruiter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783464" y="1919435"/>
            <a:ext cx="10625071" cy="367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Don’t just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hole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cultivate their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calling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Don’t be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bashful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recruit with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confidence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Be willing to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mold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Recruit to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C4B5E4-F9DD-48FF-AF26-AFFBF7582424}"/>
              </a:ext>
            </a:extLst>
          </p:cNvPr>
          <p:cNvSpPr txBox="1"/>
          <p:nvPr/>
        </p:nvSpPr>
        <p:spPr>
          <a:xfrm>
            <a:off x="2613357" y="55646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Recruiting Tips: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1406775" y="1695151"/>
            <a:ext cx="9378450" cy="213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…are one of God’s Greatest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Gifts 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your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Church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0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2610037" y="159163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Discipleship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D7B86-0940-4D20-8B66-918B6C3F2247}"/>
              </a:ext>
            </a:extLst>
          </p:cNvPr>
          <p:cNvSpPr txBox="1"/>
          <p:nvPr/>
        </p:nvSpPr>
        <p:spPr>
          <a:xfrm>
            <a:off x="2641666" y="3193270"/>
            <a:ext cx="6965284" cy="208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Discipleship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happens through </a:t>
            </a: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delegation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1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783464" y="1919435"/>
            <a:ext cx="10625071" cy="367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be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Intentionally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look for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 give away.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can’t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give it away than at least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invite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C4B5E4-F9DD-48FF-AF26-AFFBF7582424}"/>
              </a:ext>
            </a:extLst>
          </p:cNvPr>
          <p:cNvSpPr txBox="1"/>
          <p:nvPr/>
        </p:nvSpPr>
        <p:spPr>
          <a:xfrm>
            <a:off x="2613357" y="55646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Discipleship Tips: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A9FE6C-E4AC-4985-9073-028EA1438406}"/>
              </a:ext>
            </a:extLst>
          </p:cNvPr>
          <p:cNvSpPr txBox="1"/>
          <p:nvPr/>
        </p:nvSpPr>
        <p:spPr>
          <a:xfrm>
            <a:off x="2610037" y="1591633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Deploy</a:t>
            </a: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Releasing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D7B86-0940-4D20-8B66-918B6C3F2247}"/>
              </a:ext>
            </a:extLst>
          </p:cNvPr>
          <p:cNvSpPr txBox="1"/>
          <p:nvPr/>
        </p:nvSpPr>
        <p:spPr>
          <a:xfrm>
            <a:off x="2641666" y="3193270"/>
            <a:ext cx="6965284" cy="102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Timothy 4:1-18</a:t>
            </a:r>
            <a:endParaRPr lang="en-US" sz="4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7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41242B"/>
      </a:dk2>
      <a:lt2>
        <a:srgbClr val="E2E5E8"/>
      </a:lt2>
      <a:accent1>
        <a:srgbClr val="E72D29"/>
      </a:accent1>
      <a:accent2>
        <a:srgbClr val="D56A17"/>
      </a:accent2>
      <a:accent3>
        <a:srgbClr val="B8A221"/>
      </a:accent3>
      <a:accent4>
        <a:srgbClr val="14B4A3"/>
      </a:accent4>
      <a:accent5>
        <a:srgbClr val="29ADE7"/>
      </a:accent5>
      <a:accent6>
        <a:srgbClr val="194DD5"/>
      </a:accent6>
      <a:hlink>
        <a:srgbClr val="3F87BF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174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Garamond</vt:lpstr>
      <vt:lpstr>Sagona Book</vt:lpstr>
      <vt:lpstr>Sagona ExtraLight</vt:lpstr>
      <vt:lpstr>Symbol</vt:lpstr>
      <vt:lpstr>SavonVTI</vt:lpstr>
      <vt:lpstr>STRATEGY FOR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evangelistic culture</dc:title>
  <dc:creator>Karen Brooks</dc:creator>
  <cp:lastModifiedBy>Karen Brooks</cp:lastModifiedBy>
  <cp:revision>6</cp:revision>
  <dcterms:created xsi:type="dcterms:W3CDTF">2020-01-30T00:19:37Z</dcterms:created>
  <dcterms:modified xsi:type="dcterms:W3CDTF">2020-01-30T23:45:30Z</dcterms:modified>
</cp:coreProperties>
</file>