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78" r:id="rId4"/>
    <p:sldId id="279" r:id="rId5"/>
    <p:sldId id="280" r:id="rId6"/>
    <p:sldId id="281" r:id="rId7"/>
    <p:sldId id="259" r:id="rId8"/>
    <p:sldId id="282" r:id="rId9"/>
    <p:sldId id="260" r:id="rId10"/>
    <p:sldId id="261" r:id="rId11"/>
    <p:sldId id="262" r:id="rId12"/>
    <p:sldId id="263" r:id="rId13"/>
    <p:sldId id="264" r:id="rId14"/>
    <p:sldId id="266" r:id="rId15"/>
    <p:sldId id="265" r:id="rId16"/>
    <p:sldId id="272" r:id="rId17"/>
    <p:sldId id="274" r:id="rId18"/>
    <p:sldId id="283" r:id="rId19"/>
    <p:sldId id="284" r:id="rId20"/>
    <p:sldId id="273" r:id="rId21"/>
    <p:sldId id="271" r:id="rId22"/>
    <p:sldId id="275" r:id="rId23"/>
    <p:sldId id="285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3A3A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 snapToObjects="1">
      <p:cViewPr varScale="1">
        <p:scale>
          <a:sx n="72" d="100"/>
          <a:sy n="72" d="100"/>
        </p:scale>
        <p:origin x="41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9F956-B228-A749-AE07-A5852BC64882}" type="datetimeFigureOut">
              <a:rPr lang="en-US" smtClean="0"/>
              <a:t>2/4/2020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14730-19C1-974C-8C67-B68A1668F4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0266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9F956-B228-A749-AE07-A5852BC64882}" type="datetimeFigureOut">
              <a:rPr lang="en-US" smtClean="0"/>
              <a:t>2/4/2020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14730-19C1-974C-8C67-B68A1668F4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0342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9F956-B228-A749-AE07-A5852BC64882}" type="datetimeFigureOut">
              <a:rPr lang="en-US" smtClean="0"/>
              <a:t>2/4/2020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14730-19C1-974C-8C67-B68A1668F4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8339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9F956-B228-A749-AE07-A5852BC64882}" type="datetimeFigureOut">
              <a:rPr lang="en-US" smtClean="0"/>
              <a:t>2/4/2020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14730-19C1-974C-8C67-B68A1668F4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5660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9F956-B228-A749-AE07-A5852BC64882}" type="datetimeFigureOut">
              <a:rPr lang="en-US" smtClean="0"/>
              <a:t>2/4/2020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14730-19C1-974C-8C67-B68A1668F4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9213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9F956-B228-A749-AE07-A5852BC64882}" type="datetimeFigureOut">
              <a:rPr lang="en-US" smtClean="0"/>
              <a:t>2/4/2020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14730-19C1-974C-8C67-B68A1668F4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1244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9F956-B228-A749-AE07-A5852BC64882}" type="datetimeFigureOut">
              <a:rPr lang="en-US" smtClean="0"/>
              <a:t>2/4/2020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14730-19C1-974C-8C67-B68A1668F4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6413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9F956-B228-A749-AE07-A5852BC64882}" type="datetimeFigureOut">
              <a:rPr lang="en-US" smtClean="0"/>
              <a:t>2/4/2020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14730-19C1-974C-8C67-B68A1668F4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484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9F956-B228-A749-AE07-A5852BC64882}" type="datetimeFigureOut">
              <a:rPr lang="en-US" smtClean="0"/>
              <a:t>2/4/2020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14730-19C1-974C-8C67-B68A1668F4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0258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9F956-B228-A749-AE07-A5852BC64882}" type="datetimeFigureOut">
              <a:rPr lang="en-US" smtClean="0"/>
              <a:t>2/4/2020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14730-19C1-974C-8C67-B68A1668F4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2967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9F956-B228-A749-AE07-A5852BC64882}" type="datetimeFigureOut">
              <a:rPr lang="en-US" smtClean="0"/>
              <a:t>2/4/2020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14730-19C1-974C-8C67-B68A1668F4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7963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9F956-B228-A749-AE07-A5852BC64882}" type="datetimeFigureOut">
              <a:rPr lang="en-US" smtClean="0"/>
              <a:t>2/4/2020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F14730-19C1-974C-8C67-B68A1668F4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04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5510" y="629993"/>
            <a:ext cx="11234058" cy="2387600"/>
          </a:xfrm>
        </p:spPr>
        <p:txBody>
          <a:bodyPr>
            <a:norm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DEVELOPING AN EVANGELISTIC </a:t>
            </a:r>
            <a:br>
              <a:rPr lang="en-US" sz="4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4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CHURCH CULTURE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43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Aaron Filippone</a:t>
            </a:r>
          </a:p>
          <a:p>
            <a:r>
              <a:rPr lang="en-US" sz="43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@</a:t>
            </a:r>
            <a:r>
              <a:rPr lang="en-US" sz="43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AaronFilippone</a:t>
            </a:r>
            <a:endParaRPr lang="en-US" sz="32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1812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Building an Evangelistic Church Culture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4270" y="1657548"/>
            <a:ext cx="10069530" cy="4351338"/>
          </a:xfrm>
        </p:spPr>
        <p:txBody>
          <a:bodyPr>
            <a:normAutofit/>
          </a:bodyPr>
          <a:lstStyle/>
          <a:p>
            <a:pPr marL="514350" lvl="0" indent="-514350">
              <a:lnSpc>
                <a:spcPct val="150000"/>
              </a:lnSpc>
              <a:buFont typeface="+mj-lt"/>
              <a:buAutoNum type="arabicPeriod" startAt="4"/>
            </a:pPr>
            <a:r>
              <a:rPr lang="en-US" sz="3200" dirty="0"/>
              <a:t>Engage with far from God people.</a:t>
            </a:r>
          </a:p>
        </p:txBody>
      </p:sp>
    </p:spTree>
    <p:extLst>
      <p:ext uri="{BB962C8B-B14F-4D97-AF65-F5344CB8AC3E}">
        <p14:creationId xmlns:p14="http://schemas.microsoft.com/office/powerpoint/2010/main" val="17992590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Building an Evangelistic Church Culture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4270" y="1680993"/>
            <a:ext cx="10069530" cy="4904740"/>
          </a:xfrm>
        </p:spPr>
        <p:txBody>
          <a:bodyPr>
            <a:no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rabicPeriod" startAt="5"/>
            </a:pPr>
            <a:r>
              <a:rPr lang="en-US" sz="3200" dirty="0"/>
              <a:t>Emphasize rapid obedience.</a:t>
            </a:r>
          </a:p>
        </p:txBody>
      </p:sp>
    </p:spTree>
    <p:extLst>
      <p:ext uri="{BB962C8B-B14F-4D97-AF65-F5344CB8AC3E}">
        <p14:creationId xmlns:p14="http://schemas.microsoft.com/office/powerpoint/2010/main" val="3331200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Building an Evangelistic Church Culture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3446" y="1681784"/>
            <a:ext cx="10100353" cy="4351338"/>
          </a:xfrm>
        </p:spPr>
        <p:txBody>
          <a:bodyPr>
            <a:norm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rabicPeriod" startAt="6"/>
            </a:pPr>
            <a:r>
              <a:rPr lang="en-US" sz="3200" dirty="0"/>
              <a:t>Coordinate the air war and the ground war.</a:t>
            </a:r>
          </a:p>
        </p:txBody>
      </p:sp>
    </p:spTree>
    <p:extLst>
      <p:ext uri="{BB962C8B-B14F-4D97-AF65-F5344CB8AC3E}">
        <p14:creationId xmlns:p14="http://schemas.microsoft.com/office/powerpoint/2010/main" val="5857822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Building an Evangelistic Church Culture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3720" y="1661236"/>
            <a:ext cx="10090079" cy="4351338"/>
          </a:xfrm>
        </p:spPr>
        <p:txBody>
          <a:bodyPr>
            <a:norm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rabicPeriod" startAt="7"/>
            </a:pPr>
            <a:r>
              <a:rPr lang="en-US" sz="3200" dirty="0"/>
              <a:t>Create “bottleneck conversations.” </a:t>
            </a:r>
          </a:p>
        </p:txBody>
      </p:sp>
    </p:spTree>
    <p:extLst>
      <p:ext uri="{BB962C8B-B14F-4D97-AF65-F5344CB8AC3E}">
        <p14:creationId xmlns:p14="http://schemas.microsoft.com/office/powerpoint/2010/main" val="20303231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Building an Evangelistic Church Culture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25366" y="1630414"/>
            <a:ext cx="10028434" cy="4351338"/>
          </a:xfrm>
        </p:spPr>
        <p:txBody>
          <a:bodyPr>
            <a:normAutofit/>
          </a:bodyPr>
          <a:lstStyle/>
          <a:p>
            <a:pPr marL="514350" lvl="0" indent="-514350">
              <a:lnSpc>
                <a:spcPct val="150000"/>
              </a:lnSpc>
              <a:buFont typeface="+mj-lt"/>
              <a:buAutoNum type="arabicPeriod" startAt="8"/>
            </a:pPr>
            <a:r>
              <a:rPr lang="en-US" sz="3200" dirty="0"/>
              <a:t>Involve student ministry and children’s ministry.</a:t>
            </a:r>
          </a:p>
        </p:txBody>
      </p:sp>
    </p:spTree>
    <p:extLst>
      <p:ext uri="{BB962C8B-B14F-4D97-AF65-F5344CB8AC3E}">
        <p14:creationId xmlns:p14="http://schemas.microsoft.com/office/powerpoint/2010/main" val="5024876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Building an Evangelistic Church Culture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73996" y="1671512"/>
            <a:ext cx="10079804" cy="4351338"/>
          </a:xfrm>
        </p:spPr>
        <p:txBody>
          <a:bodyPr>
            <a:normAutofit/>
          </a:bodyPr>
          <a:lstStyle/>
          <a:p>
            <a:pPr marL="514350" lvl="0" indent="-514350">
              <a:lnSpc>
                <a:spcPct val="150000"/>
              </a:lnSpc>
              <a:buFont typeface="+mj-lt"/>
              <a:buAutoNum type="arabicPeriod" startAt="9"/>
            </a:pPr>
            <a:r>
              <a:rPr lang="en-US" sz="3200" dirty="0"/>
              <a:t>Collect stories. </a:t>
            </a:r>
          </a:p>
        </p:txBody>
      </p:sp>
    </p:spTree>
    <p:extLst>
      <p:ext uri="{BB962C8B-B14F-4D97-AF65-F5344CB8AC3E}">
        <p14:creationId xmlns:p14="http://schemas.microsoft.com/office/powerpoint/2010/main" val="6143229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B0002F-F9CC-3E45-8291-DC22F1F3BF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2409" y="0"/>
            <a:ext cx="3173493" cy="687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9744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DF32B07-A77E-8A44-B043-58A804875F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2410" y="0"/>
            <a:ext cx="31671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5820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AA6B722-CB7B-2743-B14B-BF7DB0F791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5125" y="0"/>
            <a:ext cx="51417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3854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C04E82E-4E8A-A544-B2B9-DF82C52BEB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9940" y="0"/>
            <a:ext cx="57521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2524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Building an Evangelistic Church Culture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04818" y="1895039"/>
            <a:ext cx="10048982" cy="2420105"/>
          </a:xfrm>
        </p:spPr>
        <p:txBody>
          <a:bodyPr>
            <a:norm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3200" dirty="0"/>
              <a:t>Focused prayer.</a:t>
            </a:r>
          </a:p>
        </p:txBody>
      </p:sp>
    </p:spTree>
    <p:extLst>
      <p:ext uri="{BB962C8B-B14F-4D97-AF65-F5344CB8AC3E}">
        <p14:creationId xmlns:p14="http://schemas.microsoft.com/office/powerpoint/2010/main" val="3251661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0"/>
            <a:ext cx="5312664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300" y="0"/>
            <a:ext cx="91541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5190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Building an Evangelistic Church Culture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2076" y="1640690"/>
            <a:ext cx="10151724" cy="4351338"/>
          </a:xfrm>
        </p:spPr>
        <p:txBody>
          <a:bodyPr>
            <a:normAutofit/>
          </a:bodyPr>
          <a:lstStyle/>
          <a:p>
            <a:pPr marL="514350" lvl="0" indent="-514350">
              <a:lnSpc>
                <a:spcPct val="150000"/>
              </a:lnSpc>
              <a:buFont typeface="+mj-lt"/>
              <a:buAutoNum type="arabicPeriod" startAt="10"/>
            </a:pPr>
            <a:r>
              <a:rPr lang="en-US" sz="3200" dirty="0"/>
              <a:t> Celebrate God stories.</a:t>
            </a:r>
          </a:p>
        </p:txBody>
      </p:sp>
    </p:spTree>
    <p:extLst>
      <p:ext uri="{BB962C8B-B14F-4D97-AF65-F5344CB8AC3E}">
        <p14:creationId xmlns:p14="http://schemas.microsoft.com/office/powerpoint/2010/main" val="9935006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3467EC1-DF03-5F48-AE27-7A3FE50471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206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5510" y="629993"/>
            <a:ext cx="11234058" cy="2387600"/>
          </a:xfrm>
        </p:spPr>
        <p:txBody>
          <a:bodyPr>
            <a:norm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DEVELOPING AN EVANGELISTIC </a:t>
            </a:r>
            <a:br>
              <a:rPr lang="en-US" sz="4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4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CHURCH CULTURE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43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Aaron Filippone</a:t>
            </a:r>
          </a:p>
          <a:p>
            <a:r>
              <a:rPr lang="en-US" sz="43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@</a:t>
            </a:r>
            <a:r>
              <a:rPr lang="en-US" sz="43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AaronFilippone</a:t>
            </a:r>
            <a:endParaRPr lang="en-US" sz="32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95152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" y="1553618"/>
            <a:ext cx="5158597" cy="309515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8417" y="-327803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7023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9416" y="497424"/>
            <a:ext cx="4289834" cy="55515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0212" y="497424"/>
            <a:ext cx="4289835" cy="555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6225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2974" y="2044557"/>
            <a:ext cx="4091089" cy="23630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071" y="2044557"/>
            <a:ext cx="4768921" cy="2754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4318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32252" y="-783171"/>
            <a:ext cx="4991205" cy="7858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6445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Building an Evangelistic Church Culture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45914" y="1740926"/>
            <a:ext cx="10007885" cy="4351338"/>
          </a:xfrm>
        </p:spPr>
        <p:txBody>
          <a:bodyPr>
            <a:normAutofit/>
          </a:bodyPr>
          <a:lstStyle/>
          <a:p>
            <a:pPr marL="514350" lvl="0" indent="-514350">
              <a:lnSpc>
                <a:spcPct val="150000"/>
              </a:lnSpc>
              <a:buFont typeface="+mj-lt"/>
              <a:buAutoNum type="arabicPeriod" startAt="2"/>
            </a:pPr>
            <a:r>
              <a:rPr lang="en-US" sz="3200" dirty="0"/>
              <a:t>Choose a </a:t>
            </a:r>
            <a:r>
              <a:rPr lang="en-US" sz="3200" dirty="0" err="1"/>
              <a:t>gospeling</a:t>
            </a:r>
            <a:r>
              <a:rPr lang="en-US" sz="3200" dirty="0"/>
              <a:t> tool. </a:t>
            </a:r>
          </a:p>
        </p:txBody>
      </p:sp>
    </p:spTree>
    <p:extLst>
      <p:ext uri="{BB962C8B-B14F-4D97-AF65-F5344CB8AC3E}">
        <p14:creationId xmlns:p14="http://schemas.microsoft.com/office/powerpoint/2010/main" val="21259957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00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9237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Building an Evangelistic Church Culture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3446" y="1763056"/>
            <a:ext cx="10100353" cy="4351338"/>
          </a:xfrm>
        </p:spPr>
        <p:txBody>
          <a:bodyPr>
            <a:normAutofit/>
          </a:bodyPr>
          <a:lstStyle/>
          <a:p>
            <a:pPr marL="514350" lvl="0" indent="-514350">
              <a:lnSpc>
                <a:spcPct val="150000"/>
              </a:lnSpc>
              <a:buFont typeface="+mj-lt"/>
              <a:buAutoNum type="arabicPeriod" startAt="3"/>
            </a:pPr>
            <a:r>
              <a:rPr lang="en-US" sz="3200" dirty="0"/>
              <a:t>Train your people to use the tool. </a:t>
            </a:r>
          </a:p>
        </p:txBody>
      </p:sp>
    </p:spTree>
    <p:extLst>
      <p:ext uri="{BB962C8B-B14F-4D97-AF65-F5344CB8AC3E}">
        <p14:creationId xmlns:p14="http://schemas.microsoft.com/office/powerpoint/2010/main" val="6851876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2">
      <a:dk1>
        <a:srgbClr val="FEFFFF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</TotalTime>
  <Words>120</Words>
  <Application>Microsoft Office PowerPoint</Application>
  <PresentationFormat>Widescreen</PresentationFormat>
  <Paragraphs>26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5" baseType="lpstr">
      <vt:lpstr>Arial</vt:lpstr>
      <vt:lpstr>Office Theme</vt:lpstr>
      <vt:lpstr>DEVELOPING AN EVANGELISTIC  CHURCH CULTURE</vt:lpstr>
      <vt:lpstr>Building an Evangelistic Church Culture</vt:lpstr>
      <vt:lpstr>PowerPoint Presentation</vt:lpstr>
      <vt:lpstr>PowerPoint Presentation</vt:lpstr>
      <vt:lpstr>PowerPoint Presentation</vt:lpstr>
      <vt:lpstr>PowerPoint Presentation</vt:lpstr>
      <vt:lpstr>Building an Evangelistic Church Culture</vt:lpstr>
      <vt:lpstr>PowerPoint Presentation</vt:lpstr>
      <vt:lpstr>Building an Evangelistic Church Culture</vt:lpstr>
      <vt:lpstr>Building an Evangelistic Church Culture</vt:lpstr>
      <vt:lpstr>Building an Evangelistic Church Culture</vt:lpstr>
      <vt:lpstr>Building an Evangelistic Church Culture</vt:lpstr>
      <vt:lpstr>Building an Evangelistic Church Culture</vt:lpstr>
      <vt:lpstr>Building an Evangelistic Church Culture</vt:lpstr>
      <vt:lpstr>Building an Evangelistic Church Culture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Building an Evangelistic Church Culture</vt:lpstr>
      <vt:lpstr>PowerPoint Presentation</vt:lpstr>
      <vt:lpstr>DEVELOPING AN EVANGELISTIC  CHURCH CULTURE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CREATING AN EVANGELISTIC CHURCH CULTURE</dc:title>
  <dc:creator>Microsoft Office User</dc:creator>
  <cp:lastModifiedBy>Ken Schultz</cp:lastModifiedBy>
  <cp:revision>42</cp:revision>
  <dcterms:created xsi:type="dcterms:W3CDTF">2017-04-24T20:59:48Z</dcterms:created>
  <dcterms:modified xsi:type="dcterms:W3CDTF">2020-02-04T17:28:46Z</dcterms:modified>
</cp:coreProperties>
</file>